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CompCharity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Circular Technology for Social Impact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Millions of devices discarded while communities lack access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Collect, refurbish, donate and resell technology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Tech resale + AI consulting + sponsorship + grants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Growing refurbished tech market and SME AI adoption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Reduce e‑waste and expand digital access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 Year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Scale nationwide tech collection and consulting services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Projection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 €1.25M annual revenue by Year 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Corporate donors, universities, SMEs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Ireland’s leading circular technology platform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